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78" r:id="rId4"/>
    <p:sldId id="259" r:id="rId5"/>
    <p:sldId id="260" r:id="rId6"/>
    <p:sldId id="261" r:id="rId7"/>
    <p:sldId id="279" r:id="rId8"/>
    <p:sldId id="264" r:id="rId9"/>
    <p:sldId id="265" r:id="rId10"/>
    <p:sldId id="266" r:id="rId11"/>
    <p:sldId id="269" r:id="rId12"/>
    <p:sldId id="267" r:id="rId13"/>
    <p:sldId id="270" r:id="rId14"/>
    <p:sldId id="271" r:id="rId15"/>
    <p:sldId id="272" r:id="rId16"/>
    <p:sldId id="273" r:id="rId17"/>
    <p:sldId id="274" r:id="rId18"/>
    <p:sldId id="275" r:id="rId19"/>
    <p:sldId id="280" r:id="rId20"/>
    <p:sldId id="282" r:id="rId21"/>
    <p:sldId id="276" r:id="rId22"/>
    <p:sldId id="277" r:id="rId23"/>
    <p:sldId id="281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426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01.05.2024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01.05.2024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01.05.2024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01.05.2024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01.05.2024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01.05.2024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01.05.2024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01.05.2024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01.05.2024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01.05.2024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01.05.2024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01.05.2024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jpeg"/><Relationship Id="rId4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&#1052;&#1054;&#1048;%20&#1060;&#1040;&#1049;&#1051;&#1067;\&#1050;&#1083;&#1072;&#1089;&#1089;&#1085;&#1099;&#1081;%20&#1095;&#1072;&#1089;\&#1044;&#1077;&#1085;&#1100;%20&#1055;&#1086;&#1073;&#1077;&#1076;&#1099;\&#1089;&#1080;&#1085;&#1080;&#1081;%20&#1087;&#1083;&#1072;&#1090;&#1086;&#1095;&#1077;&#1082;.mp3" TargetMode="External"/><Relationship Id="rId5" Type="http://schemas.openxmlformats.org/officeDocument/2006/relationships/image" Target="../media/image24.png"/><Relationship Id="rId4" Type="http://schemas.openxmlformats.org/officeDocument/2006/relationships/image" Target="../media/image23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&#1052;&#1054;&#1048;%20&#1060;&#1040;&#1049;&#1051;&#1067;\&#1050;&#1083;&#1072;&#1089;&#1089;&#1085;&#1099;&#1081;%20&#1095;&#1072;&#1089;\&#1044;&#1077;&#1085;&#1100;%20&#1055;&#1086;&#1073;&#1077;&#1076;&#1099;\&#1072;&#1093;,%20&#1101;&#1090;&#1080;%20&#1090;&#1091;&#1095;&#1080;%20&#1074;%20&#1075;&#1086;&#1083;&#1091;&#1073;&#1086;&#1084;...mp3" TargetMode="Externa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&#1052;&#1054;&#1048;%20&#1060;&#1040;&#1049;&#1051;&#1067;\&#1050;&#1083;&#1072;&#1089;&#1089;&#1085;&#1099;&#1081;%20&#1095;&#1072;&#1089;\&#1044;&#1077;&#1085;&#1100;%20&#1055;&#1086;&#1073;&#1077;&#1076;&#1099;\&#1051;&#1077;&#1074;&#1080;&#1090;&#1072;&#1085;%20-%20&#1054;&#1073;&#1098;&#1103;&#1074;&#1083;&#1077;&#1085;&#1080;&#1077;%20&#1074;&#1086;&#1081;&#1085;&#1099;.mp3" TargetMode="Externa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9" name="Picture 1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70008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71538" y="1071546"/>
            <a:ext cx="7772400" cy="785794"/>
          </a:xfrm>
        </p:spPr>
        <p:txBody>
          <a:bodyPr>
            <a:normAutofit/>
          </a:bodyPr>
          <a:lstStyle/>
          <a:p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МКОУ «Советская средняя общеобразовательная школа № 2 имени Героя Советского Союза Ивана Дмитриевича </a:t>
            </a:r>
            <a:r>
              <a:rPr lang="ru-RU" sz="1800" b="1" dirty="0" err="1" smtClean="0">
                <a:latin typeface="Times New Roman" pitchFamily="18" charset="0"/>
                <a:cs typeface="Times New Roman" pitchFamily="18" charset="0"/>
              </a:rPr>
              <a:t>Занина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»</a:t>
            </a:r>
            <a:endParaRPr lang="ru-RU" sz="1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6" name="AutoShape 2" descr="https://top-fon.com/uploads/posts/2023-02/1675588340_top-fon-com-p-fon-velikaya-otechestvennaya-voina-dlya-pr-20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5643538" y="4643446"/>
            <a:ext cx="35004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Подготовила: классный руководитель Щедрина Ю.В.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786050" y="5643578"/>
            <a:ext cx="32179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п.Кшенский,2023-2024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уч.год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9" name="AutoShape 5" descr="https://klike.net/uploads/posts/2022-09/1664538655_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1" name="AutoShape 7" descr="https://klike.net/uploads/posts/2022-09/1664538655_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285720" y="2143116"/>
            <a:ext cx="871543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Times New Roman" pitchFamily="18" charset="0"/>
              </a:rPr>
              <a:t>Методическая  разработка  классного часа  по теме  </a:t>
            </a:r>
          </a:p>
          <a:p>
            <a:pPr algn="ctr"/>
            <a:r>
              <a:rPr lang="ru-RU" sz="4000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Times New Roman" pitchFamily="18" charset="0"/>
              </a:rPr>
              <a:t>«Поклонимся   великим  тем  годам…»</a:t>
            </a:r>
            <a:endParaRPr lang="ru-RU" sz="4000" b="1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  <a:cs typeface="Times New Roman" pitchFamily="18" charset="0"/>
            </a:endParaRPr>
          </a:p>
        </p:txBody>
      </p:sp>
      <p:sp>
        <p:nvSpPr>
          <p:cNvPr id="1036" name="AutoShape 12" descr="https://top-fon.com/uploads/posts/2023-01/1674956852_top-fon-com-p-bezhevii-fon-dlya-prezentatsii-vov-2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3554" name="Picture 2" descr="https://sun9-72.userapi.com/impg/fsEwIJyS6OaU6Ca3YwO29jySOAZPoqJQ-V0HvQ/sFJp4X-_xUA.jpg?size=1400x1031&amp;quality=95&amp;sign=bd10b476d0a29d748df2713ba84cb67d&amp;c_uniq_tag=uoqIScrxM9Eji2aMj7IxxUlKn2UaixP7BQSd2RqaWU0&amp;type=album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64409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4" descr="https://sun9-87.userapi.com/impf/gVxsk7gQSmdp7dVyQ57HaupbA8MBY42WGjiAJg/CnSyHtqOHqo.jpg?size=1280x787&amp;quality=96&amp;sign=625457628afbb672dd1101df901551c8&amp;type=albu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357166"/>
            <a:ext cx="4531365" cy="27860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2" descr="https://vecherka74.ru/uploads/posts/2020-09/1599142752_6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85852" y="3714752"/>
            <a:ext cx="4904877" cy="30225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Box 6"/>
          <p:cNvSpPr txBox="1"/>
          <p:nvPr/>
        </p:nvSpPr>
        <p:spPr>
          <a:xfrm>
            <a:off x="0" y="3143248"/>
            <a:ext cx="673613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ln>
                  <a:solidFill>
                    <a:schemeClr val="tx1"/>
                  </a:solidFill>
                </a:ln>
                <a:solidFill>
                  <a:srgbClr val="FFC000"/>
                </a:solidFill>
                <a:latin typeface="Monotype Corsiva" pitchFamily="66" charset="0"/>
              </a:rPr>
              <a:t>«Все для фронта, все для победы!»</a:t>
            </a:r>
            <a:endParaRPr lang="ru-RU" sz="4000" b="1" dirty="0">
              <a:ln>
                <a:solidFill>
                  <a:schemeClr val="tx1"/>
                </a:solidFill>
              </a:ln>
              <a:solidFill>
                <a:srgbClr val="FFC00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64409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4582" name="Picture 6" descr="https://xn--90aidffe5bdebug.xn--p1ai/wp-content/uploads/2022/08/2022-08-15_21-07-2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214290"/>
            <a:ext cx="4277092" cy="29289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4586" name="Picture 10" descr="https://avatars.dzeninfra.ru/get-zen_doc/2380471/pub_62974d9c3a691c540877d39c_62974fab4727940443baa96d/scale_120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00496" y="3571876"/>
            <a:ext cx="3331610" cy="285752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4588" name="Picture 12" descr="https://cameralabs.org/media/lab19/07/09-1/sovetskaya-fotografiya-voyna-alpert-1200_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4282" y="3571876"/>
            <a:ext cx="3544705" cy="28575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098" name="AutoShape 2" descr="https://klike.net/uploads/posts/2022-09/1664538655_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0" y="3071810"/>
            <a:ext cx="674415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ln>
                  <a:solidFill>
                    <a:schemeClr val="tx1"/>
                  </a:solidFill>
                </a:ln>
                <a:solidFill>
                  <a:srgbClr val="FFC000"/>
                </a:solidFill>
                <a:latin typeface="Monotype Corsiva" pitchFamily="66" charset="0"/>
              </a:rPr>
              <a:t>«Все для фронта, все для победы!»</a:t>
            </a:r>
          </a:p>
          <a:p>
            <a:endParaRPr lang="ru-RU" sz="4000" dirty="0"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8" name="Picture 4" descr="https://cerenas.club/uploads/posts/2022-12/1670989081_cerenas-club-p-fon-velikaya-otechestvennaya-voina-dlya-pr-69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6626" name="Picture 2" descr="https://sun9-67.userapi.com/impg/c850416/v850416887/1f51b2/uWkOsS7J-Fc.jpg?size=604x456&amp;quality=96&amp;sign=9715bd3d033b0aa644595c0aaaaef5c8&amp;type=album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357290" y="214290"/>
            <a:ext cx="7500990" cy="6000792"/>
          </a:xfrm>
          <a:prstGeom prst="rect">
            <a:avLst/>
          </a:prstGeom>
          <a:noFill/>
        </p:spPr>
      </p:pic>
      <p:pic>
        <p:nvPicPr>
          <p:cNvPr id="6" name="синий платочек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1857356" y="6072206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396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8674" name="Picture 2" descr="https://cf3.ppt-online.org/files3/slide/a/ASTaqUR6GzY7O8Df24MKLtVnruP5pdNHjIl3eJ/slide-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9698" name="Picture 2" descr="https://prezentacii.org/upload/cloud/19/09/163430/images/screen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22" name="Picture 2" descr="https://sp-mihailovskoe.ru/media/project_mo_403/78/7b/4f/3f/f0/42/2022-02-03_14281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4648"/>
            <a:ext cx="9144000" cy="681335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 descr="https://catherineasquithgallery.com/uploads/posts/2021-02/1613563312_112-p-fon-dlya-prezentatsii-vov-12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714377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746" name="AutoShape 2" descr="https://top-fon.com/uploads/posts/2023-01/1674745541_top-fon-com-p-fon-dlya-prezentatsii-kurskaya-bitva-16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174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10" y="1000108"/>
            <a:ext cx="7858180" cy="52149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70008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2773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28794" y="571480"/>
            <a:ext cx="6858048" cy="62865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ах, эти тучи в голубом..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2500298" y="6143644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8328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22" name="Picture 6" descr="Picture background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2500298" y="714356"/>
            <a:ext cx="5687705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Monotype Corsiva" pitchFamily="66" charset="0"/>
                <a:cs typeface="Times New Roman" pitchFamily="18" charset="0"/>
              </a:rPr>
              <a:t>Мы, последнее поколение, </a:t>
            </a:r>
          </a:p>
          <a:p>
            <a:pPr algn="ctr"/>
            <a:r>
              <a:rPr lang="ru-RU" sz="2400" b="1" dirty="0" smtClean="0">
                <a:latin typeface="Monotype Corsiva" pitchFamily="66" charset="0"/>
                <a:cs typeface="Times New Roman" pitchFamily="18" charset="0"/>
              </a:rPr>
              <a:t>которое видит ветеранов Великой Отечественной войны!</a:t>
            </a:r>
          </a:p>
          <a:p>
            <a:pPr algn="ctr"/>
            <a:r>
              <a:rPr lang="ru-RU" sz="2400" b="1" dirty="0" smtClean="0">
                <a:latin typeface="Monotype Corsiva" pitchFamily="66" charset="0"/>
                <a:cs typeface="Times New Roman" pitchFamily="18" charset="0"/>
              </a:rPr>
              <a:t>Чтите, пока они живы!</a:t>
            </a:r>
          </a:p>
          <a:p>
            <a:pPr algn="ctr"/>
            <a:r>
              <a:rPr lang="ru-RU" sz="2400" b="1" dirty="0" smtClean="0">
                <a:latin typeface="Monotype Corsiva" pitchFamily="66" charset="0"/>
                <a:cs typeface="Times New Roman" pitchFamily="18" charset="0"/>
              </a:rPr>
              <a:t>Благодарите, пока есть, кого благодарить!</a:t>
            </a:r>
          </a:p>
          <a:p>
            <a:endParaRPr lang="ru-RU" sz="2400" b="1" dirty="0" smtClean="0">
              <a:latin typeface="Monotype Corsiva" pitchFamily="66" charset="0"/>
              <a:cs typeface="Times New Roman" pitchFamily="18" charset="0"/>
            </a:endParaRPr>
          </a:p>
          <a:p>
            <a:pPr algn="ctr"/>
            <a:r>
              <a:rPr lang="ru-RU" sz="2400" b="1" dirty="0" smtClean="0">
                <a:latin typeface="Monotype Corsiva" pitchFamily="66" charset="0"/>
                <a:cs typeface="Times New Roman" pitchFamily="18" charset="0"/>
              </a:rPr>
              <a:t>Благодарим, солдаты, вас!</a:t>
            </a:r>
          </a:p>
          <a:p>
            <a:pPr algn="ctr"/>
            <a:r>
              <a:rPr lang="ru-RU" sz="2400" b="1" dirty="0" smtClean="0">
                <a:latin typeface="Monotype Corsiva" pitchFamily="66" charset="0"/>
                <a:cs typeface="Times New Roman" pitchFamily="18" charset="0"/>
              </a:rPr>
              <a:t>За жизнь!</a:t>
            </a:r>
          </a:p>
          <a:p>
            <a:pPr algn="ctr"/>
            <a:r>
              <a:rPr lang="ru-RU" sz="2400" b="1" dirty="0" smtClean="0">
                <a:latin typeface="Monotype Corsiva" pitchFamily="66" charset="0"/>
                <a:cs typeface="Times New Roman" pitchFamily="18" charset="0"/>
              </a:rPr>
              <a:t>За весну!</a:t>
            </a:r>
          </a:p>
          <a:p>
            <a:pPr algn="ctr"/>
            <a:r>
              <a:rPr lang="ru-RU" sz="2400" b="1" dirty="0" smtClean="0">
                <a:latin typeface="Monotype Corsiva" pitchFamily="66" charset="0"/>
                <a:cs typeface="Times New Roman" pitchFamily="18" charset="0"/>
              </a:rPr>
              <a:t>За детство!</a:t>
            </a:r>
          </a:p>
          <a:p>
            <a:pPr algn="ctr"/>
            <a:r>
              <a:rPr lang="ru-RU" sz="2400" b="1" dirty="0" smtClean="0">
                <a:latin typeface="Monotype Corsiva" pitchFamily="66" charset="0"/>
                <a:cs typeface="Times New Roman" pitchFamily="18" charset="0"/>
              </a:rPr>
              <a:t>За тишину!</a:t>
            </a:r>
          </a:p>
          <a:p>
            <a:pPr algn="ctr"/>
            <a:r>
              <a:rPr lang="ru-RU" sz="2400" b="1" dirty="0" smtClean="0">
                <a:latin typeface="Monotype Corsiva" pitchFamily="66" charset="0"/>
                <a:cs typeface="Times New Roman" pitchFamily="18" charset="0"/>
              </a:rPr>
              <a:t>За мирный дом!</a:t>
            </a:r>
          </a:p>
          <a:p>
            <a:pPr algn="ctr"/>
            <a:r>
              <a:rPr lang="ru-RU" sz="2400" b="1" dirty="0" smtClean="0">
                <a:latin typeface="Monotype Corsiva" pitchFamily="66" charset="0"/>
                <a:cs typeface="Times New Roman" pitchFamily="18" charset="0"/>
              </a:rPr>
              <a:t>За мир, в котором мы живём!</a:t>
            </a:r>
          </a:p>
          <a:p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s://cdn.culture.ru/images/2c15da66-6592-5f45-9845-ba1f2d28da3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358346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142844" y="714356"/>
            <a:ext cx="4572032" cy="2043113"/>
          </a:xfrm>
          <a:prstGeom prst="flowChartAlternateProces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Все помнится, ничто не забыто,</a:t>
            </a:r>
            <a:br>
              <a:rPr lang="ru-RU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</a:br>
            <a:r>
              <a:rPr lang="ru-RU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Все помнится, никто не забыт.</a:t>
            </a:r>
            <a:br>
              <a:rPr lang="ru-RU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</a:br>
            <a:r>
              <a:rPr lang="ru-RU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И днем и ночью в чаше из гранита</a:t>
            </a:r>
            <a:br>
              <a:rPr lang="ru-RU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</a:br>
            <a:r>
              <a:rPr lang="ru-RU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Святое пламя трепетно горит….</a:t>
            </a:r>
            <a:endPara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Picture background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Пользователь\Downloads\Screenshot_20240430_204250_Samsung Notes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57884" y="3143248"/>
            <a:ext cx="2706698" cy="350046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28" name="Picture 4" descr="C:\Users\Пользователь\Downloads\Screenshot_20240430_204258_Samsung Notes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71736" y="3143248"/>
            <a:ext cx="2714644" cy="342902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30" name="Picture 6" descr="C:\Users\Пользователь\Downloads\Screenshot_20240430_204239_Samsung Notes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000364" y="214290"/>
            <a:ext cx="4809807" cy="277337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0134" y="0"/>
            <a:ext cx="9184134" cy="70009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0" y="142852"/>
            <a:ext cx="8143576" cy="12464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7500" b="1" dirty="0" smtClean="0">
                <a:ln w="1905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Я помню!  Я  горжусь!</a:t>
            </a:r>
            <a:endParaRPr lang="ru-RU" sz="7500" b="1" dirty="0">
              <a:ln w="1905"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Monotype Corsiva" pitchFamily="66" charset="0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3794" name="Picture 2" descr="https://fs.znanio.ru/d5af0e/d7/5e/0dc85d0e82fb8e1885cdf765a5bc69b66b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42852"/>
            <a:ext cx="8858312" cy="661179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Picture background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3108" y="1600200"/>
            <a:ext cx="6543692" cy="45259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8000" dirty="0" smtClean="0">
                <a:latin typeface="Monotype Corsiva" pitchFamily="66" charset="0"/>
              </a:rPr>
              <a:t> </a:t>
            </a:r>
            <a:r>
              <a:rPr lang="ru-RU" sz="9600" b="1" dirty="0" smtClean="0">
                <a:latin typeface="Monotype Corsiva" pitchFamily="66" charset="0"/>
              </a:rPr>
              <a:t>Спасибо за         внимание!</a:t>
            </a:r>
            <a:endParaRPr lang="ru-RU" sz="9600" b="1" dirty="0">
              <a:latin typeface="Monotype Corsiva" pitchFamily="66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Picture background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785850" y="0"/>
            <a:ext cx="10287072" cy="714377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4572008"/>
            <a:ext cx="5000628" cy="1285876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rgbClr val="FFFF00"/>
                </a:solidFill>
                <a:latin typeface="Monotype Corsiva" pitchFamily="66" charset="0"/>
              </a:rPr>
              <a:t>79-ая годовщина великого подвига- победы советского народа над фашистскими захватчиками</a:t>
            </a:r>
            <a:endParaRPr lang="ru-RU" b="1" dirty="0">
              <a:ln>
                <a:solidFill>
                  <a:schemeClr val="bg2">
                    <a:lumMod val="25000"/>
                  </a:schemeClr>
                </a:solidFill>
              </a:ln>
              <a:solidFill>
                <a:srgbClr val="FFFF00"/>
              </a:solidFill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/>
          </a:p>
        </p:txBody>
      </p:sp>
      <p:sp>
        <p:nvSpPr>
          <p:cNvPr id="1028" name="AutoShape 4" descr="Picture backgroun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1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70008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https://sun9-42.userapi.com/impg/DLrgETdeeSuzxTsHsGpAeTz1-8WmJe3WMFBS8Q/t0tZKWplcJ8.jpg?size=1200x849&amp;quality=96&amp;sign=4b8a1135433ddd7223953841775f9110&amp;c_uniq_tag=z4-x6bOyGsRtU0QD9ixdtF-ClmW9A4qz0v3bqOBkFq8&amp;type=albu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4876" y="571480"/>
            <a:ext cx="4303445" cy="3143272"/>
          </a:xfrm>
          <a:prstGeom prst="rect">
            <a:avLst/>
          </a:prstGeom>
          <a:noFill/>
        </p:spPr>
      </p:pic>
      <p:pic>
        <p:nvPicPr>
          <p:cNvPr id="1028" name="Picture 4" descr="https://sun9-68.userapi.com/impf/c836635/v836635591/425b8/2N8kWJxsEEU.jpg?size=995x820&amp;quality=96&amp;sign=5727523376000d6c68b3fcb76b384c97&amp;c_uniq_tag=KWAtjiM6y6hop6P1QYh7V7KEPhzwG4_Rd2ow9QcjYJU&amp;type=album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34" y="1714488"/>
            <a:ext cx="4074144" cy="3357587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0" y="4929198"/>
            <a:ext cx="65722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Monotype Corsiva" pitchFamily="66" charset="0"/>
              </a:rPr>
              <a:t>«Даже не снилось. Утро 22 июня 1941» — картина  художника Валентина </a:t>
            </a:r>
            <a:r>
              <a:rPr lang="ru-RU" b="1" dirty="0" err="1" smtClean="0">
                <a:latin typeface="Monotype Corsiva" pitchFamily="66" charset="0"/>
              </a:rPr>
              <a:t>Папко</a:t>
            </a:r>
            <a:r>
              <a:rPr lang="ru-RU" b="1" dirty="0" smtClean="0">
                <a:latin typeface="Monotype Corsiva" pitchFamily="66" charset="0"/>
              </a:rPr>
              <a:t>.</a:t>
            </a:r>
            <a:endParaRPr lang="ru-RU" b="1" dirty="0"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1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70008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7410" name="Picture 2" descr="https://ic.pics.livejournal.com/taila_75/71472214/394620/394620_origina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57290" y="1357298"/>
            <a:ext cx="6890322" cy="421484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1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70008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2976" y="714356"/>
            <a:ext cx="8229600" cy="1143000"/>
          </a:xfrm>
        </p:spPr>
        <p:txBody>
          <a:bodyPr/>
          <a:lstStyle/>
          <a:p>
            <a:r>
              <a:rPr lang="ru-RU" b="1" dirty="0" smtClean="0">
                <a:ln>
                  <a:solidFill>
                    <a:schemeClr val="tx1"/>
                  </a:solidFill>
                </a:ln>
                <a:latin typeface="Monotype Corsiva" pitchFamily="66" charset="0"/>
              </a:rPr>
              <a:t>Внимание! Говорит Москва…</a:t>
            </a:r>
            <a:endParaRPr lang="ru-RU" b="1" dirty="0">
              <a:ln>
                <a:solidFill>
                  <a:schemeClr val="tx1"/>
                </a:solidFill>
              </a:ln>
              <a:latin typeface="Monotype Corsiva" pitchFamily="66" charset="0"/>
            </a:endParaRPr>
          </a:p>
        </p:txBody>
      </p:sp>
      <p:pic>
        <p:nvPicPr>
          <p:cNvPr id="18434" name="Picture 2" descr="https://moslenta.ru/imgs/2017/06/21/15/1317581/c7eaed275221786e4d650f4f1e4daa2b7736c6dc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86183" y="1571612"/>
            <a:ext cx="4786346" cy="342902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8436" name="AutoShape 4" descr="https://pastvu.com/_p/a/q/l/t/qltq4wa8gzr0t278gs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8438" name="AutoShape 6" descr="https://pastvu.com/_p/a/q/l/t/qltq4wa8gzr0t278gs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8440" name="Picture 8" descr="https://avatars.dzeninfra.ru/get-zen_doc/5231833/pub_611a076134e49528bb029857_611a0ac001fa0922a9a51090/scale_120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1472" y="1571612"/>
            <a:ext cx="2945031" cy="344174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Левитан - Объявление войны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6"/>
          <a:stretch>
            <a:fillRect/>
          </a:stretch>
        </p:blipFill>
        <p:spPr>
          <a:xfrm>
            <a:off x="2571736" y="5429264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6844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https://catherineasquithgallery.com/uploads/posts/2021-02/1613563312_112-p-fon-dlya-prezentatsii-vov-12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714377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142984"/>
            <a:ext cx="8229600" cy="45259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7200" b="1" dirty="0" smtClean="0">
                <a:latin typeface="Monotype Corsiva" pitchFamily="66" charset="0"/>
              </a:rPr>
              <a:t>22 июня 1941 года – начало Великой Отечественной войны</a:t>
            </a:r>
            <a:endParaRPr lang="ru-RU" sz="7200" b="1" dirty="0">
              <a:latin typeface="Monotype Corsiva" pitchFamily="66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https://catherineasquithgallery.com/uploads/posts/2021-02/1613563312_112-p-fon-dlya-prezentatsii-vov-12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714377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1214422"/>
            <a:ext cx="8543956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000" b="1" dirty="0" smtClean="0">
                <a:latin typeface="Gabriola" pitchFamily="82" charset="0"/>
              </a:rPr>
              <a:t> </a:t>
            </a:r>
          </a:p>
          <a:p>
            <a:pPr>
              <a:buNone/>
            </a:pPr>
            <a:r>
              <a:rPr lang="ru-RU" sz="4800" b="1" dirty="0" smtClean="0">
                <a:latin typeface="Gabriola" pitchFamily="82" charset="0"/>
              </a:rPr>
              <a:t>Ах, война, что ж</a:t>
            </a:r>
          </a:p>
          <a:p>
            <a:pPr>
              <a:buNone/>
            </a:pPr>
            <a:r>
              <a:rPr lang="ru-RU" sz="4800" b="1" dirty="0" smtClean="0">
                <a:latin typeface="Gabriola" pitchFamily="82" charset="0"/>
              </a:rPr>
              <a:t> ты сделала, подлая</a:t>
            </a:r>
            <a:r>
              <a:rPr lang="ru-RU" sz="5000" b="1" dirty="0" smtClean="0">
                <a:latin typeface="Gabriola" pitchFamily="82" charset="0"/>
              </a:rPr>
              <a:t>…</a:t>
            </a:r>
          </a:p>
          <a:p>
            <a:endParaRPr lang="ru-RU" sz="4000" b="1" dirty="0">
              <a:latin typeface="Gabriola" pitchFamily="82" charset="0"/>
            </a:endParaRPr>
          </a:p>
        </p:txBody>
      </p:sp>
      <p:pic>
        <p:nvPicPr>
          <p:cNvPr id="1026" name="Picture 2" descr="https://cdn.iz.ru/sites/default/files/styles/2048x1365/public/photo_item-2020-06/1592669782_7.jpg?itok=Vh5qtzSV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42293" y="1214422"/>
            <a:ext cx="5001707" cy="392909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Picture 4" descr="https://catherineasquithgallery.com/uploads/posts/2021-02/1612877341_165-p-krasnii-fon-vov-21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00364" y="10929990"/>
            <a:ext cx="7291443" cy="503390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https://catherineasquithgallery.com/uploads/posts/2021-02/1613563312_112-p-fon-dlya-prezentatsii-vov-12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714377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Picture 4" descr="https://cdnn1.img.md.sputniknews.com/img/2141/50/21415043_255:0:3877:2048_2072x0_60_0_0_e33164f5a0bd453f2068c4072c32215c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86182" y="1500174"/>
            <a:ext cx="5143536" cy="335758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Picture 2" descr="https://waralbum.ru/wp-content/uploads/2011/04/SU-76_1945_Lifanov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034" y="428604"/>
            <a:ext cx="2928958" cy="35719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2087</TotalTime>
  <Words>176</Words>
  <PresentationFormat>Экран (4:3)</PresentationFormat>
  <Paragraphs>29</Paragraphs>
  <Slides>23</Slides>
  <Notes>0</Notes>
  <HiddenSlides>0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Тема Office</vt:lpstr>
      <vt:lpstr>МКОУ «Советская средняя общеобразовательная школа № 2 имени Героя Советского Союза Ивана Дмитриевича Занина»</vt:lpstr>
      <vt:lpstr>Слайд 2</vt:lpstr>
      <vt:lpstr>79-ая годовщина великого подвига- победы советского народа над фашистскими захватчиками</vt:lpstr>
      <vt:lpstr>Слайд 4</vt:lpstr>
      <vt:lpstr>Слайд 5</vt:lpstr>
      <vt:lpstr>Внимание! Говорит Москва…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МКОУ «Советская средняя общеобразовательная школа № 2 имени Героя Советского Союза Ивана Дмитриевича Занина»</dc:title>
  <dc:creator>Пользователь</dc:creator>
  <cp:lastModifiedBy>Пользователь</cp:lastModifiedBy>
  <cp:revision>30</cp:revision>
  <dcterms:created xsi:type="dcterms:W3CDTF">2024-04-09T19:05:37Z</dcterms:created>
  <dcterms:modified xsi:type="dcterms:W3CDTF">2024-05-01T20:11:43Z</dcterms:modified>
</cp:coreProperties>
</file>