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0D2FD-B0AE-2452-BC65-60DAEE4C86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ED3F3C-DA20-F53D-53EA-B56A3B9D40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F474D6-3588-6F53-1ACE-1C9B99753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F070AB-EA10-38F4-9A4F-87FEC758F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214E13-FC51-5D6E-D9B6-A3FB9590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3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1058D-F5E2-D9DB-68B6-43582A44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9FD9FE7-2CA9-9A08-2E8A-6AD8B6073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697299-3AE1-E95D-8CB0-D1B991342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DB66CA-068C-0A71-8A74-EB40179E5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5A4718-A3C6-A8DD-96D5-ADD81FA7F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53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31874CB-5CF9-1B85-928C-893B78E50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8C2AF5-C140-0DE4-D148-A7651564E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8392D4-8A10-F2BC-C332-D455121CC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8D6860-7398-5EA2-FC9E-B9CB8C07C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EA4135-1588-5CFB-549E-9B514962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878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FA900-7970-FB20-C891-FFC1037A9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A53486-9344-C15E-3501-4E673B52F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0B63EF-FF60-663D-3CB8-3562799C2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A02BDA-8269-F55E-F526-411A15AFE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8C33D-E5B9-F8EA-A67C-0C845DFE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0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2ECE2-1531-529E-6A2F-61BDB783B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2A3CED-9789-7550-54C0-17A5275D8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0C1104-CE51-7B3B-913A-EB8F3CAA8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A32A01-3CCD-ABB8-72F2-9A1DC63B4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E5CED0-D79B-9C60-56FC-2D7321B7C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92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CEBF1-8CD6-7FF4-FA58-AC7EFE005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D21785-514A-4157-04A8-1B82F07CF6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FB7C2A-1791-CFA2-D2BB-7F6372F06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381BB7-667F-7C53-3E7D-0992C6B5E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735B50-A424-4937-58F0-B477A150B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C8EC50-ECCE-6DEF-3777-D738816A2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DA9B4D-BE62-02E7-187F-309337166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A0EAC3-DBE8-57B3-E6A8-E0BBF0FE8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2CFBE3-AA98-9031-EFD7-B20615950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A93CED0-152E-C127-A193-BCD9355B21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37C8A6-2274-AC8D-8301-E99F1A2AB1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0C4D816-046D-0156-3A96-31B6A342F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D3AE64F-79B5-7617-9E09-7E15AA1F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23DE59C-83A5-457F-5BCB-502BDFD2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94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FFAF52-4B9C-6211-C325-A97A5F6BA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C937BF-07B3-1A9F-3FCB-AC3D39C3E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D10B481-E414-0938-ABD8-E2070B360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9697C42-762B-015E-C7D2-BD30A733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FE78AFF-C39F-4014-C73B-4DB8046D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37E410-5E54-2A7E-2F0F-4A7F3B74C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8DCEBF-21D3-E269-3EE6-8465DDC60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59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5A4F62-AA91-40BE-B0D6-127A9A75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967E8D-17B1-1CA5-0601-D2FC77AD7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78F39E-252D-6870-DA7C-C6786EC990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63DB6C-78DA-BF68-A654-44EB9751C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D3B93A-300D-AC0D-6C72-6984B7478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EBB811-9283-B2A1-3756-1D57D3245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897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17FF1C-01BD-BC07-AC0A-59FE9F512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459CF5-9115-00F6-E200-C82746BB2F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755C40-CAF7-5599-10E2-C79BED12E3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279BC9-1080-2E2F-EEA0-68AFC8431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ED9529-CA15-937C-A438-C8D758D09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8685F8-1527-90AB-EC27-9D3F617B1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520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2EAC5-2A05-08CB-95E9-C9BF863FB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C8F59F-9D2B-36D5-0011-9A6B432C3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CB5C83-5AA6-3048-4402-BDDDA62D13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50370-DD0E-47B7-B5EC-1CA1E1920E1F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E0AA77-0FC2-74F4-B817-E1C78F8C7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2ABF82-68D3-E5A5-EDED-97F569F05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1BD83-4B07-43F1-B25E-AF6E82BD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22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earningapps.org/display?v=p0e9hiogk20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17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learningapps.org/display?v=pjva2ptaa17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E8A5FE7-7046-AB94-E107-8DD487DE0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08 - Ex (mp3cut.net)">
            <a:hlinkClick r:id="" action="ppaction://media"/>
            <a:extLst>
              <a:ext uri="{FF2B5EF4-FFF2-40B4-BE49-F238E27FC236}">
                <a16:creationId xmlns:a16="http://schemas.microsoft.com/office/drawing/2014/main" id="{A2399FAF-92D4-76E3-CC54-D8CAC0A3C8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0202" y="5284632"/>
            <a:ext cx="487363" cy="48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034E889-E03A-5D80-4B20-F5D820FA8E34}"/>
              </a:ext>
            </a:extLst>
          </p:cNvPr>
          <p:cNvSpPr/>
          <p:nvPr/>
        </p:nvSpPr>
        <p:spPr>
          <a:xfrm>
            <a:off x="33495" y="776794"/>
            <a:ext cx="1016626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1500" b="1" dirty="0">
                <a:ln/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BIRTHDAY</a:t>
            </a:r>
            <a:endParaRPr lang="ru-RU" sz="11500" b="1" cap="none" spc="0" dirty="0">
              <a:ln/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535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45833E-6 -2.59259E-6 L -1.45833E-6 -0.07222 " pathEditMode="relative" rAng="0" ptsTypes="AA">
                                      <p:cBhvr>
                                        <p:cTn id="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1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31AC45-3D17-84C1-A882-9A7FB7763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31808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F729E34-AD0B-B18B-5A2D-565CCCC8DFD7}"/>
              </a:ext>
            </a:extLst>
          </p:cNvPr>
          <p:cNvSpPr/>
          <p:nvPr/>
        </p:nvSpPr>
        <p:spPr>
          <a:xfrm>
            <a:off x="896265" y="2039816"/>
            <a:ext cx="10094669" cy="46724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123010A9-2511-86FB-A55E-68DB1ECA6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775317"/>
              </p:ext>
            </p:extLst>
          </p:nvPr>
        </p:nvGraphicFramePr>
        <p:xfrm>
          <a:off x="896266" y="2019719"/>
          <a:ext cx="10094668" cy="4708490"/>
        </p:xfrm>
        <a:graphic>
          <a:graphicData uri="http://schemas.openxmlformats.org/drawingml/2006/table">
            <a:tbl>
              <a:tblPr firstRow="1" firstCol="1" bandRow="1"/>
              <a:tblGrid>
                <a:gridCol w="2728639">
                  <a:extLst>
                    <a:ext uri="{9D8B030D-6E8A-4147-A177-3AD203B41FA5}">
                      <a16:colId xmlns:a16="http://schemas.microsoft.com/office/drawing/2014/main" val="3592239032"/>
                    </a:ext>
                  </a:extLst>
                </a:gridCol>
                <a:gridCol w="2547162">
                  <a:extLst>
                    <a:ext uri="{9D8B030D-6E8A-4147-A177-3AD203B41FA5}">
                      <a16:colId xmlns:a16="http://schemas.microsoft.com/office/drawing/2014/main" val="881521736"/>
                    </a:ext>
                  </a:extLst>
                </a:gridCol>
                <a:gridCol w="2513675">
                  <a:extLst>
                    <a:ext uri="{9D8B030D-6E8A-4147-A177-3AD203B41FA5}">
                      <a16:colId xmlns:a16="http://schemas.microsoft.com/office/drawing/2014/main" val="1087817124"/>
                    </a:ext>
                  </a:extLst>
                </a:gridCol>
                <a:gridCol w="2305192">
                  <a:extLst>
                    <a:ext uri="{9D8B030D-6E8A-4147-A177-3AD203B41FA5}">
                      <a16:colId xmlns:a16="http://schemas.microsoft.com/office/drawing/2014/main" val="2297020400"/>
                    </a:ext>
                  </a:extLst>
                </a:gridCol>
              </a:tblGrid>
              <a:tr h="575085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Britain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Russia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256103"/>
                  </a:ext>
                </a:extLst>
              </a:tr>
              <a:tr h="1460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4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408991"/>
                  </a:ext>
                </a:extLst>
              </a:tr>
              <a:tr h="13286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Decorations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1314583"/>
                  </a:ext>
                </a:extLst>
              </a:tr>
              <a:tr h="13286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2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Activities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949799"/>
                  </a:ext>
                </a:extLst>
              </a:tr>
            </a:tbl>
          </a:graphicData>
        </a:graphic>
      </p:graphicFrame>
      <p:sp>
        <p:nvSpPr>
          <p:cNvPr id="8" name="AutoShape 2">
            <a:extLst>
              <a:ext uri="{FF2B5EF4-FFF2-40B4-BE49-F238E27FC236}">
                <a16:creationId xmlns:a16="http://schemas.microsoft.com/office/drawing/2014/main" id="{DF00575F-ACF9-153A-E858-8E996E0B47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191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2B79302F-7401-AA28-94E3-FC25896C3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81" y="793820"/>
            <a:ext cx="9839695" cy="527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7666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58D6436-E6B7-B34F-3252-BA9B5CB153A8}"/>
              </a:ext>
            </a:extLst>
          </p:cNvPr>
          <p:cNvGrpSpPr/>
          <p:nvPr/>
        </p:nvGrpSpPr>
        <p:grpSpPr>
          <a:xfrm>
            <a:off x="696686" y="242304"/>
            <a:ext cx="10537370" cy="6373392"/>
            <a:chOff x="729343" y="242304"/>
            <a:chExt cx="10537370" cy="6373392"/>
          </a:xfrm>
        </p:grpSpPr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D244E4DB-980A-981B-8A2B-7E4C4F3A214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35" t="13616" r="11105" b="13144"/>
            <a:stretch/>
          </p:blipFill>
          <p:spPr bwMode="auto">
            <a:xfrm>
              <a:off x="729343" y="242304"/>
              <a:ext cx="10537370" cy="63733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B11934D-0981-5A40-E6AE-37D9D4212637}"/>
                </a:ext>
              </a:extLst>
            </p:cNvPr>
            <p:cNvSpPr txBox="1"/>
            <p:nvPr/>
          </p:nvSpPr>
          <p:spPr>
            <a:xfrm>
              <a:off x="2068286" y="729343"/>
              <a:ext cx="175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Joy</a:t>
              </a:r>
              <a:endParaRPr lang="ru-RU" sz="2400" b="1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CA25A19-FD7E-E532-0361-AE935DAB14FE}"/>
                </a:ext>
              </a:extLst>
            </p:cNvPr>
            <p:cNvSpPr txBox="1"/>
            <p:nvPr/>
          </p:nvSpPr>
          <p:spPr>
            <a:xfrm>
              <a:off x="2590801" y="1191008"/>
              <a:ext cx="1752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Birthday</a:t>
              </a:r>
              <a:endParaRPr lang="ru-RU" sz="2400" b="1" dirty="0"/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5F4CFB99-B1C0-8E2C-183E-75FE87DE46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686" t="4072" r="3473" b="10054"/>
            <a:stretch/>
          </p:blipFill>
          <p:spPr>
            <a:xfrm>
              <a:off x="729343" y="1715323"/>
              <a:ext cx="10406743" cy="4376058"/>
            </a:xfrm>
            <a:prstGeom prst="rect">
              <a:avLst/>
            </a:prstGeom>
          </p:spPr>
        </p:pic>
      </p:grpSp>
      <p:pic>
        <p:nvPicPr>
          <p:cNvPr id="2060" name="email">
            <a:extLst>
              <a:ext uri="{FF2B5EF4-FFF2-40B4-BE49-F238E27FC236}">
                <a16:creationId xmlns:a16="http://schemas.microsoft.com/office/drawing/2014/main" id="{3036F178-5F3D-F3CE-62ED-6BA4AB636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75" b="90000" l="10000" r="90000">
                        <a14:foregroundMark x1="69583" y1="8875" x2="69583" y2="8875"/>
                        <a14:foregroundMark x1="70250" y1="14875" x2="70250" y2="14875"/>
                        <a14:foregroundMark x1="40516" y1="16101" x2="39917" y2="16375"/>
                        <a14:foregroundMark x1="51667" y1="11000" x2="43566" y2="14706"/>
                        <a14:foregroundMark x1="39917" y1="16375" x2="39500" y2="17250"/>
                        <a14:foregroundMark x1="27250" y1="34125" x2="25333" y2="38250"/>
                        <a14:foregroundMark x1="51583" y1="37500" x2="47083" y2="40500"/>
                        <a14:foregroundMark x1="47083" y1="40500" x2="50917" y2="44500"/>
                        <a14:foregroundMark x1="53417" y1="44750" x2="57333" y2="39625"/>
                        <a14:foregroundMark x1="57333" y1="39625" x2="52167" y2="33500"/>
                        <a14:foregroundMark x1="52167" y1="33500" x2="45333" y2="33500"/>
                        <a14:foregroundMark x1="45333" y1="33500" x2="42667" y2="43500"/>
                        <a14:foregroundMark x1="42667" y1="43500" x2="48083" y2="55125"/>
                        <a14:foregroundMark x1="48083" y1="55125" x2="56250" y2="52375"/>
                        <a14:foregroundMark x1="56250" y1="52375" x2="57000" y2="50625"/>
                        <a14:foregroundMark x1="53500" y1="40125" x2="55083" y2="47750"/>
                        <a14:foregroundMark x1="55083" y1="47750" x2="57750" y2="38125"/>
                        <a14:foregroundMark x1="57750" y1="38125" x2="50750" y2="31000"/>
                        <a14:foregroundMark x1="50750" y1="31000" x2="42833" y2="37375"/>
                        <a14:foregroundMark x1="42833" y1="37375" x2="41667" y2="44875"/>
                        <a14:foregroundMark x1="41667" y1="44875" x2="42250" y2="50500"/>
                        <a14:foregroundMark x1="67500" y1="14500" x2="70500" y2="25375"/>
                        <a14:foregroundMark x1="70833" y1="34875" x2="74250" y2="38875"/>
                        <a14:backgroundMark x1="39667" y1="15750" x2="39667" y2="15750"/>
                        <a14:backgroundMark x1="40667" y1="17625" x2="40667" y2="17625"/>
                        <a14:backgroundMark x1="40167" y1="17250" x2="41917" y2="15375"/>
                        <a14:backgroundMark x1="43500" y1="14625" x2="42167" y2="16500"/>
                        <a14:backgroundMark x1="62667" y1="89250" x2="30167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043" y="4256314"/>
            <a:ext cx="41148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9E3A5001-6931-76A5-E811-D2A8A09E3E02}"/>
              </a:ext>
            </a:extLst>
          </p:cNvPr>
          <p:cNvGrpSpPr/>
          <p:nvPr/>
        </p:nvGrpSpPr>
        <p:grpSpPr>
          <a:xfrm>
            <a:off x="696687" y="903890"/>
            <a:ext cx="7788730" cy="5567248"/>
            <a:chOff x="696686" y="903890"/>
            <a:chExt cx="8196105" cy="5711806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81E1C71E-8567-D24B-2629-26C4513B160F}"/>
                </a:ext>
              </a:extLst>
            </p:cNvPr>
            <p:cNvSpPr/>
            <p:nvPr/>
          </p:nvSpPr>
          <p:spPr>
            <a:xfrm>
              <a:off x="696686" y="903890"/>
              <a:ext cx="8196105" cy="571180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13C8871-822D-929C-9BAD-3031D1B46C9A}"/>
                </a:ext>
              </a:extLst>
            </p:cNvPr>
            <p:cNvSpPr txBox="1"/>
            <p:nvPr/>
          </p:nvSpPr>
          <p:spPr>
            <a:xfrm>
              <a:off x="971608" y="1588081"/>
              <a:ext cx="7599117" cy="4073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indent="-742950">
                <a:buAutoNum type="arabicPeriod"/>
              </a:pP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Helen’s birthday is next Saturday.</a:t>
              </a:r>
            </a:p>
            <a:p>
              <a:pPr marL="742950" indent="-742950">
                <a:buAutoNum type="arabicPeriod"/>
              </a:pP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Helen decorates the house with balloons.</a:t>
              </a:r>
            </a:p>
            <a:p>
              <a:pPr marL="742950" indent="-742950">
                <a:buAutoNum type="arabicPeriod"/>
              </a:pPr>
              <a:r>
                <a:rPr lang="en-US" sz="3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Simon Says </a:t>
              </a: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is a party game.</a:t>
              </a:r>
            </a:p>
            <a:p>
              <a:pPr marL="742950" indent="-742950">
                <a:buAutoNum type="arabicPeriod"/>
              </a:pP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Helen cooks the food.</a:t>
              </a:r>
            </a:p>
            <a:p>
              <a:pPr marL="742950" indent="-742950">
                <a:buAutoNum type="arabicPeriod"/>
              </a:pP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There is only one salad.</a:t>
              </a:r>
            </a:p>
            <a:p>
              <a:pPr marL="742950" indent="-742950">
                <a:buAutoNum type="arabicPeriod"/>
              </a:pPr>
              <a:r>
                <a: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Helen doesn’t like chocolate.</a:t>
              </a:r>
              <a:endParaRPr lang="ru-RU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79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 L -2.91667E-6 -0.15139 C -2.91667E-6 -0.21898 0.0931 -0.30231 0.16875 -0.30231 L 0.3375 -0.30231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-1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FDCD4A37-F266-A2C2-702A-598894938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5149"/>
            <a:ext cx="12240314" cy="832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мка 1">
            <a:extLst>
              <a:ext uri="{FF2B5EF4-FFF2-40B4-BE49-F238E27FC236}">
                <a16:creationId xmlns:a16="http://schemas.microsoft.com/office/drawing/2014/main" id="{E5DAEB04-6778-1739-843F-5A0E889C24F3}"/>
              </a:ext>
            </a:extLst>
          </p:cNvPr>
          <p:cNvSpPr/>
          <p:nvPr/>
        </p:nvSpPr>
        <p:spPr>
          <a:xfrm>
            <a:off x="2069961" y="1537398"/>
            <a:ext cx="8631534" cy="5230167"/>
          </a:xfrm>
          <a:prstGeom prst="frame">
            <a:avLst>
              <a:gd name="adj1" fmla="val 3509"/>
            </a:avLst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F17FD46-64FA-78C9-CC33-AD1CFC9998BA}"/>
              </a:ext>
            </a:extLst>
          </p:cNvPr>
          <p:cNvSpPr/>
          <p:nvPr/>
        </p:nvSpPr>
        <p:spPr>
          <a:xfrm>
            <a:off x="3348512" y="1954188"/>
            <a:ext cx="5917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i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Birthday Party Plan</a:t>
            </a:r>
            <a:endParaRPr lang="ru-RU" sz="5400" b="1" i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346CB-E758-92E7-EAEF-03D0DC247619}"/>
              </a:ext>
            </a:extLst>
          </p:cNvPr>
          <p:cNvSpPr txBox="1"/>
          <p:nvPr/>
        </p:nvSpPr>
        <p:spPr>
          <a:xfrm>
            <a:off x="2572378" y="3068215"/>
            <a:ext cx="78477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Date: …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sz="3200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January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Time: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people: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Food/ drinks: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large pizzas, 10 burgers, 1 packet of chocolate, …., 2 … of lemonade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Activities: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party …, dancing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555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EC5A22E-CFCC-EAD0-4A64-660B4B011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900" y="3702818"/>
            <a:ext cx="5604100" cy="3155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B522AC1-3DC4-F77C-597E-97171265B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06" b="97500" l="1563" r="98125">
                        <a14:foregroundMark x1="3281" y1="4306" x2="3281" y2="4306"/>
                        <a14:foregroundMark x1="1563" y1="6806" x2="1563" y2="6806"/>
                        <a14:foregroundMark x1="9375" y1="29306" x2="9375" y2="29306"/>
                        <a14:foregroundMark x1="11094" y1="32361" x2="11094" y2="32361"/>
                        <a14:foregroundMark x1="8438" y1="25000" x2="8438" y2="25000"/>
                        <a14:foregroundMark x1="8047" y1="21389" x2="8047" y2="21389"/>
                        <a14:foregroundMark x1="7344" y1="18333" x2="7344" y2="18333"/>
                        <a14:foregroundMark x1="7266" y1="14861" x2="7266" y2="14861"/>
                        <a14:foregroundMark x1="30000" y1="32222" x2="30000" y2="32222"/>
                        <a14:foregroundMark x1="39844" y1="30972" x2="39844" y2="30972"/>
                        <a14:foregroundMark x1="42656" y1="29167" x2="42656" y2="29167"/>
                        <a14:foregroundMark x1="44297" y1="31250" x2="44297" y2="31250"/>
                        <a14:foregroundMark x1="54063" y1="29722" x2="54063" y2="29722"/>
                        <a14:foregroundMark x1="48125" y1="52500" x2="48125" y2="52500"/>
                        <a14:foregroundMark x1="39688" y1="60694" x2="39688" y2="60694"/>
                        <a14:foregroundMark x1="66250" y1="52639" x2="66250" y2="52639"/>
                        <a14:foregroundMark x1="89453" y1="44167" x2="89453" y2="44167"/>
                        <a14:foregroundMark x1="89297" y1="59167" x2="89297" y2="59167"/>
                        <a14:foregroundMark x1="93672" y1="20694" x2="93672" y2="20694"/>
                        <a14:foregroundMark x1="90391" y1="13333" x2="90391" y2="13333"/>
                        <a14:foregroundMark x1="98125" y1="16667" x2="98125" y2="16667"/>
                        <a14:foregroundMark x1="89922" y1="80833" x2="89922" y2="80833"/>
                        <a14:foregroundMark x1="87422" y1="97500" x2="87422" y2="97500"/>
                        <a14:foregroundMark x1="67578" y1="75694" x2="67578" y2="75694"/>
                        <a14:foregroundMark x1="73672" y1="61667" x2="73672" y2="61667"/>
                        <a14:foregroundMark x1="67109" y1="54028" x2="67109" y2="54028"/>
                        <a14:foregroundMark x1="65938" y1="45000" x2="65938" y2="45000"/>
                        <a14:foregroundMark x1="64219" y1="40694" x2="64219" y2="40694"/>
                        <a14:foregroundMark x1="64219" y1="40139" x2="69219" y2="68333"/>
                        <a14:foregroundMark x1="77031" y1="44444" x2="70078" y2="72639"/>
                        <a14:foregroundMark x1="70078" y1="72639" x2="66328" y2="79306"/>
                        <a14:foregroundMark x1="66328" y1="79306" x2="64219" y2="80000"/>
                        <a14:foregroundMark x1="58984" y1="63194" x2="55391" y2="55833"/>
                        <a14:foregroundMark x1="55391" y1="55833" x2="53984" y2="49583"/>
                        <a14:foregroundMark x1="55234" y1="29444" x2="55781" y2="48472"/>
                        <a14:foregroundMark x1="45938" y1="36944" x2="45938" y2="36944"/>
                        <a14:foregroundMark x1="44297" y1="37778" x2="44297" y2="37778"/>
                        <a14:foregroundMark x1="42656" y1="31528" x2="42656" y2="31528"/>
                        <a14:foregroundMark x1="7969" y1="7222" x2="7969" y2="7222"/>
                        <a14:foregroundMark x1="5078" y1="5000" x2="5078" y2="5000"/>
                        <a14:foregroundMark x1="3984" y1="11111" x2="3984" y2="11111"/>
                        <a14:foregroundMark x1="7656" y1="37778" x2="7656" y2="37778"/>
                        <a14:foregroundMark x1="10078" y1="45972" x2="10078" y2="45972"/>
                        <a14:foregroundMark x1="17969" y1="34444" x2="17969" y2="34444"/>
                        <a14:foregroundMark x1="15313" y1="32500" x2="15313" y2="32500"/>
                        <a14:foregroundMark x1="22031" y1="39444" x2="21719" y2="46389"/>
                        <a14:foregroundMark x1="21719" y1="46389" x2="18594" y2="52361"/>
                        <a14:foregroundMark x1="18594" y1="52361" x2="18047" y2="52639"/>
                        <a14:foregroundMark x1="9141" y1="48056" x2="13203" y2="73472"/>
                        <a14:foregroundMark x1="30156" y1="52917" x2="37891" y2="55000"/>
                        <a14:foregroundMark x1="37891" y1="55000" x2="38047" y2="69861"/>
                        <a14:foregroundMark x1="36484" y1="62778" x2="29141" y2="65556"/>
                        <a14:foregroundMark x1="29141" y1="65556" x2="26875" y2="71806"/>
                        <a14:foregroundMark x1="26875" y1="71806" x2="29688" y2="77083"/>
                        <a14:foregroundMark x1="29688" y1="77083" x2="35000" y2="71667"/>
                        <a14:foregroundMark x1="35000" y1="71667" x2="38438" y2="74722"/>
                        <a14:foregroundMark x1="44453" y1="53611" x2="46172" y2="67778"/>
                        <a14:foregroundMark x1="34063" y1="37361" x2="34063" y2="37361"/>
                        <a14:foregroundMark x1="10000" y1="20417" x2="10000" y2="20417"/>
                        <a14:foregroundMark x1="6016" y1="11528" x2="6016" y2="115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4180">
            <a:off x="472272" y="341642"/>
            <a:ext cx="6695552" cy="3766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7c5c9a1e518177">
            <a:hlinkClick r:id="" action="ppaction://media"/>
            <a:extLst>
              <a:ext uri="{FF2B5EF4-FFF2-40B4-BE49-F238E27FC236}">
                <a16:creationId xmlns:a16="http://schemas.microsoft.com/office/drawing/2014/main" id="{1B97DF86-56B4-48D0-E3DA-4EEF7D04AC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6623" y="604830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2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F9B946-D1C0-08E7-C2C2-A9862E3204F4}"/>
              </a:ext>
            </a:extLst>
          </p:cNvPr>
          <p:cNvSpPr txBox="1"/>
          <p:nvPr/>
        </p:nvSpPr>
        <p:spPr>
          <a:xfrm>
            <a:off x="864157" y="190920"/>
            <a:ext cx="10058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BIRTDAY TREATS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B30684B7-2FB2-A131-0C52-92DAB1398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01" y="1576753"/>
            <a:ext cx="1332244" cy="1332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0389821-B9B8-267C-BECB-304A2A470314}"/>
              </a:ext>
            </a:extLst>
          </p:cNvPr>
          <p:cNvSpPr/>
          <p:nvPr/>
        </p:nvSpPr>
        <p:spPr>
          <a:xfrm>
            <a:off x="2100105" y="1790699"/>
            <a:ext cx="3557117" cy="90435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Baskerville Old Face" panose="02020602080505020303" pitchFamily="18" charset="0"/>
              </a:rPr>
              <a:t>BRITAIN</a:t>
            </a:r>
            <a:endParaRPr lang="ru-RU" sz="4000" b="1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E5FC2CE-1ED0-70CB-8BBF-7C395DACC980}"/>
              </a:ext>
            </a:extLst>
          </p:cNvPr>
          <p:cNvSpPr/>
          <p:nvPr/>
        </p:nvSpPr>
        <p:spPr>
          <a:xfrm>
            <a:off x="6534780" y="1790699"/>
            <a:ext cx="3557117" cy="90435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lgerian" panose="04020705040A02060702" pitchFamily="82" charset="0"/>
              </a:rPr>
              <a:t>CHINA</a:t>
            </a:r>
            <a:endParaRPr lang="ru-RU" sz="4000" b="1" dirty="0"/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3706489F-E1FB-945A-C906-B415E8C17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1" b="97609" l="109" r="99457">
                        <a14:foregroundMark x1="10761" y1="24891" x2="10761" y2="24891"/>
                        <a14:foregroundMark x1="8696" y1="24457" x2="1304" y2="46196"/>
                        <a14:foregroundMark x1="3869" y1="74409" x2="3913" y2="74891"/>
                        <a14:foregroundMark x1="1304" y1="46196" x2="3331" y2="68484"/>
                        <a14:foregroundMark x1="3913" y1="74891" x2="5190" y2="76945"/>
                        <a14:foregroundMark x1="13336" y1="85097" x2="23370" y2="90000"/>
                        <a14:foregroundMark x1="23370" y1="90000" x2="44130" y2="93261"/>
                        <a14:foregroundMark x1="44130" y1="93261" x2="54783" y2="92609"/>
                        <a14:foregroundMark x1="8696" y1="27826" x2="5217" y2="60000"/>
                        <a14:foregroundMark x1="5217" y1="60000" x2="14130" y2="82826"/>
                        <a14:foregroundMark x1="1087" y1="47935" x2="1087" y2="47935"/>
                        <a14:foregroundMark x1="1957" y1="41304" x2="109" y2="53804"/>
                        <a14:foregroundMark x1="11848" y1="19783" x2="19457" y2="14348"/>
                        <a14:foregroundMark x1="16630" y1="12935" x2="24022" y2="11087"/>
                        <a14:foregroundMark x1="24022" y1="11087" x2="24130" y2="11087"/>
                        <a14:foregroundMark x1="26848" y1="7935" x2="26413" y2="8696"/>
                        <a14:foregroundMark x1="29674" y1="5978" x2="51848" y2="3043"/>
                        <a14:foregroundMark x1="51848" y1="3043" x2="39130" y2="4130"/>
                        <a14:foregroundMark x1="39130" y1="4130" x2="30435" y2="8478"/>
                        <a14:foregroundMark x1="30435" y1="8478" x2="37283" y2="2391"/>
                        <a14:foregroundMark x1="37283" y1="2391" x2="38913" y2="1957"/>
                        <a14:foregroundMark x1="43478" y1="761" x2="52391" y2="1304"/>
                        <a14:foregroundMark x1="52391" y1="1304" x2="62391" y2="5435"/>
                        <a14:foregroundMark x1="62391" y1="5435" x2="54783" y2="1739"/>
                        <a14:foregroundMark x1="54783" y1="1739" x2="53370" y2="1739"/>
                        <a14:foregroundMark x1="56304" y1="761" x2="70870" y2="7935"/>
                        <a14:foregroundMark x1="70870" y1="7935" x2="64783" y2="3261"/>
                        <a14:foregroundMark x1="64783" y1="3261" x2="62935" y2="2935"/>
                        <a14:foregroundMark x1="69130" y1="4565" x2="76413" y2="8370"/>
                        <a14:foregroundMark x1="76413" y1="8370" x2="91196" y2="26087"/>
                        <a14:foregroundMark x1="89022" y1="21848" x2="96739" y2="31522"/>
                        <a14:foregroundMark x1="96739" y1="31522" x2="98575" y2="36252"/>
                        <a14:foregroundMark x1="95000" y1="35870" x2="98370" y2="50870"/>
                        <a14:foregroundMark x1="98370" y1="50870" x2="98261" y2="50978"/>
                        <a14:foregroundMark x1="95000" y1="37935" x2="96739" y2="59239"/>
                        <a14:foregroundMark x1="96739" y1="59239" x2="96087" y2="61413"/>
                        <a14:foregroundMark x1="98587" y1="50978" x2="96739" y2="64457"/>
                        <a14:foregroundMark x1="96739" y1="64457" x2="95870" y2="65109"/>
                        <a14:foregroundMark x1="96739" y1="62174" x2="91957" y2="73478"/>
                        <a14:foregroundMark x1="91957" y1="73478" x2="91087" y2="74457"/>
                        <a14:foregroundMark x1="86957" y1="79457" x2="74457" y2="92391"/>
                        <a14:foregroundMark x1="74457" y1="92391" x2="72609" y2="93043"/>
                        <a14:foregroundMark x1="28804" y1="94022" x2="53043" y2="97609"/>
                        <a14:foregroundMark x1="53043" y1="97609" x2="62174" y2="96413"/>
                        <a14:backgroundMark x1="3478" y1="71087" x2="3913" y2="73370"/>
                        <a14:backgroundMark x1="2391" y1="69348" x2="3913" y2="73804"/>
                        <a14:backgroundMark x1="2717" y1="68696" x2="4674" y2="74130"/>
                        <a14:backgroundMark x1="4348" y1="77500" x2="10326" y2="85217"/>
                        <a14:backgroundMark x1="10326" y1="85217" x2="10652" y2="83370"/>
                        <a14:backgroundMark x1="13261" y1="85000" x2="11413" y2="85543"/>
                        <a14:backgroundMark x1="98370" y1="36304" x2="99674" y2="41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380" y="1646670"/>
            <a:ext cx="1124355" cy="1124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AC1A0E-5800-96BC-69B1-87FAAAE04BE9}"/>
              </a:ext>
            </a:extLst>
          </p:cNvPr>
          <p:cNvSpPr txBox="1"/>
          <p:nvPr/>
        </p:nvSpPr>
        <p:spPr>
          <a:xfrm>
            <a:off x="2416627" y="3004457"/>
            <a:ext cx="6953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Baskerville Old Face" panose="02020602080505020303" pitchFamily="18" charset="0"/>
              </a:rPr>
              <a:t>Treat – different types of food.</a:t>
            </a:r>
            <a:endParaRPr lang="ru-RU" sz="4000" dirty="0"/>
          </a:p>
        </p:txBody>
      </p:sp>
      <p:pic>
        <p:nvPicPr>
          <p:cNvPr id="3084" name="Picture 12">
            <a:extLst>
              <a:ext uri="{FF2B5EF4-FFF2-40B4-BE49-F238E27FC236}">
                <a16:creationId xmlns:a16="http://schemas.microsoft.com/office/drawing/2014/main" id="{A789E311-175B-74C6-7498-E90BBBB734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8018" y="3094501"/>
            <a:ext cx="2346720" cy="1564480"/>
          </a:xfrm>
          <a:prstGeom prst="cloud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C55F29A9-3826-4C7D-2C85-8818C4207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246" y="3661547"/>
            <a:ext cx="3271534" cy="1640453"/>
          </a:xfrm>
          <a:prstGeom prst="cloud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>
            <a:extLst>
              <a:ext uri="{FF2B5EF4-FFF2-40B4-BE49-F238E27FC236}">
                <a16:creationId xmlns:a16="http://schemas.microsoft.com/office/drawing/2014/main" id="{75CC547E-6009-BA52-9933-0B365CB07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40" y="4844485"/>
            <a:ext cx="3376246" cy="1899138"/>
          </a:xfrm>
          <a:prstGeom prst="cloud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>
            <a:extLst>
              <a:ext uri="{FF2B5EF4-FFF2-40B4-BE49-F238E27FC236}">
                <a16:creationId xmlns:a16="http://schemas.microsoft.com/office/drawing/2014/main" id="{56D518C0-5EDC-464A-C6BC-B78E6C7B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79" b="89872" l="952" r="99524">
                        <a14:foregroundMark x1="17262" y1="37951" x2="17262" y2="37951"/>
                        <a14:foregroundMark x1="22143" y1="32130" x2="22143" y2="32130"/>
                        <a14:foregroundMark x1="25952" y1="29104" x2="25952" y2="29104"/>
                        <a14:foregroundMark x1="29048" y1="26775" x2="29524" y2="26775"/>
                        <a14:foregroundMark x1="30595" y1="26659" x2="31071" y2="26775"/>
                        <a14:foregroundMark x1="33571" y1="26775" x2="35119" y2="26775"/>
                        <a14:foregroundMark x1="38452" y1="26775" x2="38452" y2="26775"/>
                        <a14:foregroundMark x1="41548" y1="25960" x2="46548" y2="25844"/>
                        <a14:foregroundMark x1="48571" y1="24913" x2="88214" y2="33178"/>
                        <a14:foregroundMark x1="88214" y1="33178" x2="92262" y2="50175"/>
                        <a14:foregroundMark x1="92262" y1="50175" x2="86429" y2="66473"/>
                        <a14:foregroundMark x1="86429" y1="66473" x2="81190" y2="70896"/>
                        <a14:foregroundMark x1="94405" y1="47614" x2="96230" y2="54357"/>
                        <a14:foregroundMark x1="30833" y1="28172" x2="13214" y2="31665"/>
                        <a14:foregroundMark x1="13214" y1="31665" x2="5595" y2="37485"/>
                        <a14:foregroundMark x1="5595" y1="37485" x2="4574" y2="39089"/>
                        <a14:foregroundMark x1="1395" y1="45970" x2="1191" y2="47708"/>
                        <a14:foregroundMark x1="4333" y1="59677" x2="17024" y2="70314"/>
                        <a14:foregroundMark x1="17024" y1="70314" x2="21071" y2="67520"/>
                        <a14:foregroundMark x1="96667" y1="43073" x2="97405" y2="48287"/>
                        <a14:foregroundMark x1="95500" y1="59791" x2="95119" y2="61350"/>
                        <a14:foregroundMark x1="95119" y1="61350" x2="86905" y2="68452"/>
                        <a14:foregroundMark x1="86905" y1="68452" x2="83214" y2="69499"/>
                        <a14:foregroundMark x1="96718" y1="50540" x2="96667" y2="48545"/>
                        <a14:foregroundMark x1="96667" y1="48545" x2="96636" y2="51185"/>
                        <a14:foregroundMark x1="98095" y1="47614" x2="98095" y2="47614"/>
                        <a14:foregroundMark x1="1786" y1="48894" x2="6310" y2="60419"/>
                        <a14:foregroundMark x1="952" y1="48312" x2="952" y2="48312"/>
                        <a14:foregroundMark x1="99048" y1="49942" x2="95952" y2="58556"/>
                        <a14:backgroundMark x1="2500" y1="38417" x2="0" y2="45518"/>
                        <a14:backgroundMark x1="0" y1="45518" x2="0" y2="45518"/>
                        <a14:backgroundMark x1="3095" y1="39697" x2="119" y2="43655"/>
                        <a14:backgroundMark x1="1003" y1="53806" x2="1190" y2="57742"/>
                        <a14:backgroundMark x1="742" y1="48312" x2="786" y2="49252"/>
                        <a14:backgroundMark x1="714" y1="47730" x2="742" y2="48312"/>
                        <a14:backgroundMark x1="1190" y1="57742" x2="2143" y2="58906"/>
                        <a14:backgroundMark x1="476" y1="55064" x2="2055" y2="56486"/>
                        <a14:backgroundMark x1="99524" y1="48545" x2="99333" y2="50036"/>
                        <a14:backgroundMark x1="98029" y1="59243" x2="97500" y2="60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630" y="4658981"/>
            <a:ext cx="2399352" cy="2453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ED9D1F-DCAA-C713-6504-EE24E48456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1686" y="4769749"/>
            <a:ext cx="2631831" cy="1973874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98" name="Picture 26">
            <a:extLst>
              <a:ext uri="{FF2B5EF4-FFF2-40B4-BE49-F238E27FC236}">
                <a16:creationId xmlns:a16="http://schemas.microsoft.com/office/drawing/2014/main" id="{04641E9F-BAF6-19E9-C143-D861FE63B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43" y="3170475"/>
            <a:ext cx="2962774" cy="1899138"/>
          </a:xfrm>
          <a:prstGeom prst="cloud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648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F9B946-D1C0-08E7-C2C2-A9862E3204F4}"/>
              </a:ext>
            </a:extLst>
          </p:cNvPr>
          <p:cNvSpPr txBox="1"/>
          <p:nvPr/>
        </p:nvSpPr>
        <p:spPr>
          <a:xfrm>
            <a:off x="1066799" y="13250"/>
            <a:ext cx="10058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BIRTDAY TREATS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B30684B7-2FB2-A131-0C52-92DAB1398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34" y="109910"/>
            <a:ext cx="1332244" cy="1332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0389821-B9B8-267C-BECB-304A2A470314}"/>
              </a:ext>
            </a:extLst>
          </p:cNvPr>
          <p:cNvSpPr/>
          <p:nvPr/>
        </p:nvSpPr>
        <p:spPr>
          <a:xfrm>
            <a:off x="2331321" y="1028913"/>
            <a:ext cx="3557117" cy="90435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Baskerville Old Face" panose="02020602080505020303" pitchFamily="18" charset="0"/>
              </a:rPr>
              <a:t>BRITAIN</a:t>
            </a:r>
            <a:endParaRPr lang="ru-RU" sz="4000" b="1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E5FC2CE-1ED0-70CB-8BBF-7C395DACC980}"/>
              </a:ext>
            </a:extLst>
          </p:cNvPr>
          <p:cNvSpPr/>
          <p:nvPr/>
        </p:nvSpPr>
        <p:spPr>
          <a:xfrm>
            <a:off x="6198449" y="1028913"/>
            <a:ext cx="3557117" cy="90435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lgerian" panose="04020705040A02060702" pitchFamily="82" charset="0"/>
              </a:rPr>
              <a:t>CHINA</a:t>
            </a:r>
            <a:endParaRPr lang="ru-RU" sz="4000" b="1" dirty="0"/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3706489F-E1FB-945A-C906-B415E8C17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1" b="97609" l="109" r="99457">
                        <a14:foregroundMark x1="10761" y1="24891" x2="10761" y2="24891"/>
                        <a14:foregroundMark x1="8696" y1="24457" x2="1304" y2="46196"/>
                        <a14:foregroundMark x1="3869" y1="74409" x2="3913" y2="74891"/>
                        <a14:foregroundMark x1="1304" y1="46196" x2="3331" y2="68484"/>
                        <a14:foregroundMark x1="3913" y1="74891" x2="5190" y2="76945"/>
                        <a14:foregroundMark x1="13336" y1="85097" x2="23370" y2="90000"/>
                        <a14:foregroundMark x1="23370" y1="90000" x2="44130" y2="93261"/>
                        <a14:foregroundMark x1="44130" y1="93261" x2="54783" y2="92609"/>
                        <a14:foregroundMark x1="8696" y1="27826" x2="5217" y2="60000"/>
                        <a14:foregroundMark x1="5217" y1="60000" x2="14130" y2="82826"/>
                        <a14:foregroundMark x1="1087" y1="47935" x2="1087" y2="47935"/>
                        <a14:foregroundMark x1="1957" y1="41304" x2="109" y2="53804"/>
                        <a14:foregroundMark x1="11848" y1="19783" x2="19457" y2="14348"/>
                        <a14:foregroundMark x1="16630" y1="12935" x2="24022" y2="11087"/>
                        <a14:foregroundMark x1="24022" y1="11087" x2="24130" y2="11087"/>
                        <a14:foregroundMark x1="26848" y1="7935" x2="26413" y2="8696"/>
                        <a14:foregroundMark x1="29674" y1="5978" x2="51848" y2="3043"/>
                        <a14:foregroundMark x1="51848" y1="3043" x2="39130" y2="4130"/>
                        <a14:foregroundMark x1="39130" y1="4130" x2="30435" y2="8478"/>
                        <a14:foregroundMark x1="30435" y1="8478" x2="37283" y2="2391"/>
                        <a14:foregroundMark x1="37283" y1="2391" x2="38913" y2="1957"/>
                        <a14:foregroundMark x1="43478" y1="761" x2="52391" y2="1304"/>
                        <a14:foregroundMark x1="52391" y1="1304" x2="62391" y2="5435"/>
                        <a14:foregroundMark x1="62391" y1="5435" x2="54783" y2="1739"/>
                        <a14:foregroundMark x1="54783" y1="1739" x2="53370" y2="1739"/>
                        <a14:foregroundMark x1="56304" y1="761" x2="70870" y2="7935"/>
                        <a14:foregroundMark x1="70870" y1="7935" x2="64783" y2="3261"/>
                        <a14:foregroundMark x1="64783" y1="3261" x2="62935" y2="2935"/>
                        <a14:foregroundMark x1="69130" y1="4565" x2="76413" y2="8370"/>
                        <a14:foregroundMark x1="76413" y1="8370" x2="91196" y2="26087"/>
                        <a14:foregroundMark x1="89022" y1="21848" x2="96739" y2="31522"/>
                        <a14:foregroundMark x1="96739" y1="31522" x2="98575" y2="36252"/>
                        <a14:foregroundMark x1="95000" y1="35870" x2="98370" y2="50870"/>
                        <a14:foregroundMark x1="98370" y1="50870" x2="98261" y2="50978"/>
                        <a14:foregroundMark x1="95000" y1="37935" x2="96739" y2="59239"/>
                        <a14:foregroundMark x1="96739" y1="59239" x2="96087" y2="61413"/>
                        <a14:foregroundMark x1="98587" y1="50978" x2="96739" y2="64457"/>
                        <a14:foregroundMark x1="96739" y1="64457" x2="95870" y2="65109"/>
                        <a14:foregroundMark x1="96739" y1="62174" x2="91957" y2="73478"/>
                        <a14:foregroundMark x1="91957" y1="73478" x2="91087" y2="74457"/>
                        <a14:foregroundMark x1="86957" y1="79457" x2="74457" y2="92391"/>
                        <a14:foregroundMark x1="74457" y1="92391" x2="72609" y2="93043"/>
                        <a14:foregroundMark x1="28804" y1="94022" x2="53043" y2="97609"/>
                        <a14:foregroundMark x1="53043" y1="97609" x2="62174" y2="96413"/>
                        <a14:backgroundMark x1="3478" y1="71087" x2="3913" y2="73370"/>
                        <a14:backgroundMark x1="2391" y1="69348" x2="3913" y2="73804"/>
                        <a14:backgroundMark x1="2717" y1="68696" x2="4674" y2="74130"/>
                        <a14:backgroundMark x1="4348" y1="77500" x2="10326" y2="85217"/>
                        <a14:backgroundMark x1="10326" y1="85217" x2="10652" y2="83370"/>
                        <a14:backgroundMark x1="13261" y1="85000" x2="11413" y2="85543"/>
                        <a14:backgroundMark x1="98370" y1="36304" x2="99674" y2="41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254" y="276619"/>
            <a:ext cx="1124355" cy="1124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AC1A0E-5800-96BC-69B1-87FAAAE04BE9}"/>
              </a:ext>
            </a:extLst>
          </p:cNvPr>
          <p:cNvSpPr txBox="1"/>
          <p:nvPr/>
        </p:nvSpPr>
        <p:spPr>
          <a:xfrm>
            <a:off x="897768" y="2141617"/>
            <a:ext cx="107897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bring a gift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приносить подарок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bring good luck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приносить удачу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sausages on a stick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сосиски на палочке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noodles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длинная лапша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not to cut –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стараться не разрезать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unlucky-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неудачный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money in red envelopes –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в красных конвертах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595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  <a:extLst>
              <a:ext uri="{FF2B5EF4-FFF2-40B4-BE49-F238E27FC236}">
                <a16:creationId xmlns:a16="http://schemas.microsoft.com/office/drawing/2014/main" id="{07581C8F-F059-C679-85E4-D0A0C19CF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542925"/>
            <a:ext cx="9968573" cy="5355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9404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F9B946-D1C0-08E7-C2C2-A9862E3204F4}"/>
              </a:ext>
            </a:extLst>
          </p:cNvPr>
          <p:cNvSpPr txBox="1"/>
          <p:nvPr/>
        </p:nvSpPr>
        <p:spPr>
          <a:xfrm>
            <a:off x="1066799" y="13250"/>
            <a:ext cx="10058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BIRTDAY TREATS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B30684B7-2FB2-A131-0C52-92DAB1398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70" y="50854"/>
            <a:ext cx="1015664" cy="1015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0389821-B9B8-267C-BECB-304A2A470314}"/>
              </a:ext>
            </a:extLst>
          </p:cNvPr>
          <p:cNvSpPr/>
          <p:nvPr/>
        </p:nvSpPr>
        <p:spPr>
          <a:xfrm>
            <a:off x="148028" y="1066517"/>
            <a:ext cx="1851796" cy="53229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Baskerville Old Face" panose="02020602080505020303" pitchFamily="18" charset="0"/>
              </a:rPr>
              <a:t>BRITAIN</a:t>
            </a:r>
            <a:endParaRPr lang="ru-RU" sz="2000" b="1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E5FC2CE-1ED0-70CB-8BBF-7C395DACC980}"/>
              </a:ext>
            </a:extLst>
          </p:cNvPr>
          <p:cNvSpPr/>
          <p:nvPr/>
        </p:nvSpPr>
        <p:spPr>
          <a:xfrm>
            <a:off x="10156755" y="931873"/>
            <a:ext cx="1705330" cy="532292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lgerian" panose="04020705040A02060702" pitchFamily="82" charset="0"/>
              </a:rPr>
              <a:t>CHINA</a:t>
            </a:r>
            <a:endParaRPr lang="ru-RU" sz="2400" b="1" dirty="0"/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3706489F-E1FB-945A-C906-B415E8C17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61" b="97609" l="109" r="99457">
                        <a14:foregroundMark x1="10761" y1="24891" x2="10761" y2="24891"/>
                        <a14:foregroundMark x1="8696" y1="24457" x2="1304" y2="46196"/>
                        <a14:foregroundMark x1="3869" y1="74409" x2="3913" y2="74891"/>
                        <a14:foregroundMark x1="1304" y1="46196" x2="3331" y2="68484"/>
                        <a14:foregroundMark x1="3913" y1="74891" x2="5190" y2="76945"/>
                        <a14:foregroundMark x1="13336" y1="85097" x2="23370" y2="90000"/>
                        <a14:foregroundMark x1="23370" y1="90000" x2="44130" y2="93261"/>
                        <a14:foregroundMark x1="44130" y1="93261" x2="54783" y2="92609"/>
                        <a14:foregroundMark x1="8696" y1="27826" x2="5217" y2="60000"/>
                        <a14:foregroundMark x1="5217" y1="60000" x2="14130" y2="82826"/>
                        <a14:foregroundMark x1="1087" y1="47935" x2="1087" y2="47935"/>
                        <a14:foregroundMark x1="1957" y1="41304" x2="109" y2="53804"/>
                        <a14:foregroundMark x1="11848" y1="19783" x2="19457" y2="14348"/>
                        <a14:foregroundMark x1="16630" y1="12935" x2="24022" y2="11087"/>
                        <a14:foregroundMark x1="24022" y1="11087" x2="24130" y2="11087"/>
                        <a14:foregroundMark x1="26848" y1="7935" x2="26413" y2="8696"/>
                        <a14:foregroundMark x1="29674" y1="5978" x2="51848" y2="3043"/>
                        <a14:foregroundMark x1="51848" y1="3043" x2="39130" y2="4130"/>
                        <a14:foregroundMark x1="39130" y1="4130" x2="30435" y2="8478"/>
                        <a14:foregroundMark x1="30435" y1="8478" x2="37283" y2="2391"/>
                        <a14:foregroundMark x1="37283" y1="2391" x2="38913" y2="1957"/>
                        <a14:foregroundMark x1="43478" y1="761" x2="52391" y2="1304"/>
                        <a14:foregroundMark x1="52391" y1="1304" x2="62391" y2="5435"/>
                        <a14:foregroundMark x1="62391" y1="5435" x2="54783" y2="1739"/>
                        <a14:foregroundMark x1="54783" y1="1739" x2="53370" y2="1739"/>
                        <a14:foregroundMark x1="56304" y1="761" x2="70870" y2="7935"/>
                        <a14:foregroundMark x1="70870" y1="7935" x2="64783" y2="3261"/>
                        <a14:foregroundMark x1="64783" y1="3261" x2="62935" y2="2935"/>
                        <a14:foregroundMark x1="69130" y1="4565" x2="76413" y2="8370"/>
                        <a14:foregroundMark x1="76413" y1="8370" x2="91196" y2="26087"/>
                        <a14:foregroundMark x1="89022" y1="21848" x2="96739" y2="31522"/>
                        <a14:foregroundMark x1="96739" y1="31522" x2="98575" y2="36252"/>
                        <a14:foregroundMark x1="95000" y1="35870" x2="98370" y2="50870"/>
                        <a14:foregroundMark x1="98370" y1="50870" x2="98261" y2="50978"/>
                        <a14:foregroundMark x1="95000" y1="37935" x2="96739" y2="59239"/>
                        <a14:foregroundMark x1="96739" y1="59239" x2="96087" y2="61413"/>
                        <a14:foregroundMark x1="98587" y1="50978" x2="96739" y2="64457"/>
                        <a14:foregroundMark x1="96739" y1="64457" x2="95870" y2="65109"/>
                        <a14:foregroundMark x1="96739" y1="62174" x2="91957" y2="73478"/>
                        <a14:foregroundMark x1="91957" y1="73478" x2="91087" y2="74457"/>
                        <a14:foregroundMark x1="86957" y1="79457" x2="74457" y2="92391"/>
                        <a14:foregroundMark x1="74457" y1="92391" x2="72609" y2="93043"/>
                        <a14:foregroundMark x1="28804" y1="94022" x2="53043" y2="97609"/>
                        <a14:foregroundMark x1="53043" y1="97609" x2="62174" y2="96413"/>
                        <a14:backgroundMark x1="3478" y1="71087" x2="3913" y2="73370"/>
                        <a14:backgroundMark x1="2391" y1="69348" x2="3913" y2="73804"/>
                        <a14:backgroundMark x1="2717" y1="68696" x2="4674" y2="74130"/>
                        <a14:backgroundMark x1="4348" y1="77500" x2="10326" y2="85217"/>
                        <a14:backgroundMark x1="10326" y1="85217" x2="10652" y2="83370"/>
                        <a14:backgroundMark x1="13261" y1="85000" x2="11413" y2="85543"/>
                        <a14:backgroundMark x1="98370" y1="36304" x2="99674" y2="41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5566" y="71372"/>
            <a:ext cx="802379" cy="802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AC1A0E-5800-96BC-69B1-87FAAAE04BE9}"/>
              </a:ext>
            </a:extLst>
          </p:cNvPr>
          <p:cNvSpPr txBox="1"/>
          <p:nvPr/>
        </p:nvSpPr>
        <p:spPr>
          <a:xfrm>
            <a:off x="2190540" y="1464165"/>
            <a:ext cx="107897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Whose mum bakes a cake?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plays party games?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eats noodles in soup?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gets money as a present?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likes small sausages?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decorates the house with balloons?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has a lot of food at the party?</a:t>
            </a:r>
          </a:p>
          <a:p>
            <a:pPr marL="742950" indent="-742950">
              <a:buAutoNum type="arabicParenR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thinks red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brings good luck?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9995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219</Words>
  <Application>Microsoft Office PowerPoint</Application>
  <PresentationFormat>Широкоэкранный</PresentationFormat>
  <Paragraphs>60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Algerian</vt:lpstr>
      <vt:lpstr>Arial</vt:lpstr>
      <vt:lpstr>Baskerville Old Face</vt:lpstr>
      <vt:lpstr>Calibri</vt:lpstr>
      <vt:lpstr>Calibri Light</vt:lpstr>
      <vt:lpstr>Calisto MT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2024-03-09T16:19:42Z</dcterms:created>
  <dcterms:modified xsi:type="dcterms:W3CDTF">2024-03-14T16:03:07Z</dcterms:modified>
</cp:coreProperties>
</file>